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0B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BD22-04E9-464E-B09C-CFDEEDBB0E36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3F655-922D-4E30-A2B4-D6A454D91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36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BD22-04E9-464E-B09C-CFDEEDBB0E36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3F655-922D-4E30-A2B4-D6A454D91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31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BD22-04E9-464E-B09C-CFDEEDBB0E36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3F655-922D-4E30-A2B4-D6A454D91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BD22-04E9-464E-B09C-CFDEEDBB0E36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3F655-922D-4E30-A2B4-D6A454D91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622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BD22-04E9-464E-B09C-CFDEEDBB0E36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3F655-922D-4E30-A2B4-D6A454D91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307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BD22-04E9-464E-B09C-CFDEEDBB0E36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3F655-922D-4E30-A2B4-D6A454D91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901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BD22-04E9-464E-B09C-CFDEEDBB0E36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3F655-922D-4E30-A2B4-D6A454D91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25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BD22-04E9-464E-B09C-CFDEEDBB0E36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3F655-922D-4E30-A2B4-D6A454D91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924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BD22-04E9-464E-B09C-CFDEEDBB0E36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3F655-922D-4E30-A2B4-D6A454D91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635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BD22-04E9-464E-B09C-CFDEEDBB0E36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3F655-922D-4E30-A2B4-D6A454D91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816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BD22-04E9-464E-B09C-CFDEEDBB0E36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3F655-922D-4E30-A2B4-D6A454D91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871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8BD22-04E9-464E-B09C-CFDEEDBB0E36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3F655-922D-4E30-A2B4-D6A454D91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51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0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hyperlink" Target="http://szao-cbs.ru/" TargetMode="External"/><Relationship Id="rId5" Type="http://schemas.openxmlformats.org/officeDocument/2006/relationships/image" Target="../media/image4.png"/><Relationship Id="rId10" Type="http://schemas.openxmlformats.org/officeDocument/2006/relationships/hyperlink" Target="http://theatregzhel.ru/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hyperlink" Target="http://szao-cbs.ru/" TargetMode="External"/><Relationship Id="rId4" Type="http://schemas.openxmlformats.org/officeDocument/2006/relationships/hyperlink" Target="http://theatregzhel.r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59" y="2289557"/>
            <a:ext cx="1481227" cy="1478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User1\Desktop\логотип\depkul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682"/>
            <a:ext cx="2496866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>
            <a:spLocks noGrp="1"/>
          </p:cNvSpPr>
          <p:nvPr>
            <p:ph type="title"/>
          </p:nvPr>
        </p:nvSpPr>
        <p:spPr>
          <a:xfrm>
            <a:off x="5220072" y="260648"/>
            <a:ext cx="3923928" cy="90708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1200" b="1" dirty="0"/>
              <a:t>ДЕПАРТАМЕНТ КУЛЬТУРЫ ГОРОДА МОСКВЫ</a:t>
            </a:r>
          </a:p>
          <a:p>
            <a:pPr marL="0" indent="0">
              <a:buNone/>
            </a:pPr>
            <a:r>
              <a:rPr lang="ru-RU" sz="1200" b="1" dirty="0"/>
              <a:t>ГОСУДАРСТВЕННОЕ БЮДЖЕТНОЕ УЧРЕЖДЕНИЕ КУЛЬТУРЫ</a:t>
            </a:r>
          </a:p>
          <a:p>
            <a:pPr marL="0" indent="0" algn="ctr">
              <a:buNone/>
            </a:pPr>
            <a:r>
              <a:rPr lang="ru-RU" sz="1200" b="1" dirty="0"/>
              <a:t>ГОРОДА   МОСКВЫ</a:t>
            </a:r>
          </a:p>
          <a:p>
            <a:pPr marL="0" indent="0" algn="ctr">
              <a:buNone/>
            </a:pPr>
            <a:r>
              <a:rPr lang="ru-RU" sz="1200" b="1" dirty="0"/>
              <a:t>«ЦЕНТРАЛИЗОВАННАЯ БИБЛИОТЕЧНАЯ СИСТЕМА </a:t>
            </a:r>
          </a:p>
          <a:p>
            <a:pPr marL="0" indent="0" algn="ctr">
              <a:buNone/>
            </a:pPr>
            <a:r>
              <a:rPr lang="ru-RU" sz="1200" b="1" dirty="0"/>
              <a:t>СЕВЕРО-ЗАПАДНОГО АДМИНИСТРАТИВНОГО ОКРУГА»</a:t>
            </a:r>
          </a:p>
          <a:p>
            <a:endParaRPr lang="ru-RU" sz="1800" b="1" dirty="0"/>
          </a:p>
        </p:txBody>
      </p:sp>
      <p:pic>
        <p:nvPicPr>
          <p:cNvPr id="4098" name="Picture 2" descr="http://theatregzhel.ru/templates/gzhel_new_039/images/logo-177595545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974" y="17427"/>
            <a:ext cx="2843008" cy="1107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193" y="5153219"/>
            <a:ext cx="2686050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 descr="http://www.xrest.ru/schemes/00/04/5e/21/%D0%97%D0%BE%D0%BB%D0%BE%D1%82%D0%B0%D1%8F%20%D1%85%D0%BE%D1%85%D0%BB%D0%BE%D0%BC%D0%B0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548" y="5541840"/>
            <a:ext cx="1304167" cy="1287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samovarovo.ru/images/istoriy/dgg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2" y="5613338"/>
            <a:ext cx="1549434" cy="116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www.kulturologia.ru/files/u17975/8823394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344" y="5638368"/>
            <a:ext cx="1795738" cy="1097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3"/>
          <p:cNvSpPr txBox="1">
            <a:spLocks/>
          </p:cNvSpPr>
          <p:nvPr/>
        </p:nvSpPr>
        <p:spPr>
          <a:xfrm>
            <a:off x="94879" y="1268760"/>
            <a:ext cx="9088678" cy="26642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Дорогие друзья!</a:t>
            </a:r>
          </a:p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Приглашаем Вас принять участие                      в л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итературном конкурсе </a:t>
            </a:r>
            <a:endParaRPr lang="ru-RU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«Мысли о промыслах» </a:t>
            </a:r>
          </a:p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 19 апреля 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19 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мая 2016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года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106" name="Picture 10" descr="http://slavyane.org/images/stories/Proshloe/zhostovo/podnos8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59" y="4428630"/>
            <a:ext cx="1580884" cy="118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Заголовок 3"/>
          <p:cNvSpPr txBox="1">
            <a:spLocks/>
          </p:cNvSpPr>
          <p:nvPr/>
        </p:nvSpPr>
        <p:spPr>
          <a:xfrm>
            <a:off x="1248433" y="4005064"/>
            <a:ext cx="6707943" cy="1148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Подробнее о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конкурсе:</a:t>
            </a:r>
            <a:r>
              <a:rPr lang="ru-RU" sz="2000" dirty="0" smtClean="0"/>
              <a:t> 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Сайт 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ГБУК г. Москвы МГАТТ «Гжель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»:</a:t>
            </a:r>
            <a:r>
              <a:rPr lang="en-US" sz="2000" u="sng" dirty="0" smtClean="0">
                <a:hlinkClick r:id="rId10"/>
              </a:rPr>
              <a:t>http</a:t>
            </a:r>
            <a:r>
              <a:rPr lang="ru-RU" sz="2000" u="sng" dirty="0" smtClean="0">
                <a:hlinkClick r:id="rId10"/>
              </a:rPr>
              <a:t>://</a:t>
            </a:r>
            <a:r>
              <a:rPr lang="en-US" sz="2000" u="sng" dirty="0" err="1" smtClean="0">
                <a:hlinkClick r:id="rId10"/>
              </a:rPr>
              <a:t>theatregzhel</a:t>
            </a:r>
            <a:r>
              <a:rPr lang="ru-RU" sz="2000" u="sng" dirty="0" smtClean="0">
                <a:hlinkClick r:id="rId10"/>
              </a:rPr>
              <a:t>.</a:t>
            </a:r>
            <a:r>
              <a:rPr lang="en-US" sz="2000" u="sng" dirty="0" err="1" smtClean="0">
                <a:hlinkClick r:id="rId10"/>
              </a:rPr>
              <a:t>ru</a:t>
            </a:r>
            <a:r>
              <a:rPr lang="ru-RU" sz="2000" u="sng" dirty="0" smtClean="0">
                <a:hlinkClick r:id="rId10"/>
              </a:rPr>
              <a:t>/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Сайт  ГБУК г. Москвы «ЦБС СЗАО»: </a:t>
            </a:r>
            <a:r>
              <a:rPr lang="en-US" sz="2000" u="sng" dirty="0" smtClean="0">
                <a:hlinkClick r:id="rId11"/>
              </a:rPr>
              <a:t>http</a:t>
            </a:r>
            <a:r>
              <a:rPr lang="ru-RU" sz="2000" u="sng" dirty="0" smtClean="0">
                <a:hlinkClick r:id="rId11"/>
              </a:rPr>
              <a:t>://</a:t>
            </a:r>
            <a:r>
              <a:rPr lang="en-US" sz="2000" u="sng" dirty="0" err="1" smtClean="0">
                <a:hlinkClick r:id="rId11"/>
              </a:rPr>
              <a:t>szao</a:t>
            </a:r>
            <a:r>
              <a:rPr lang="ru-RU" sz="2000" u="sng" dirty="0" smtClean="0">
                <a:hlinkClick r:id="rId11"/>
              </a:rPr>
              <a:t>-</a:t>
            </a:r>
            <a:r>
              <a:rPr lang="en-US" sz="2000" u="sng" dirty="0" err="1" smtClean="0">
                <a:hlinkClick r:id="rId11"/>
              </a:rPr>
              <a:t>cbs</a:t>
            </a:r>
            <a:r>
              <a:rPr lang="ru-RU" sz="2000" u="sng" dirty="0" smtClean="0">
                <a:hlinkClick r:id="rId11"/>
              </a:rPr>
              <a:t>.</a:t>
            </a:r>
            <a:r>
              <a:rPr lang="en-US" sz="2000" u="sng" dirty="0" err="1" smtClean="0">
                <a:hlinkClick r:id="rId11"/>
              </a:rPr>
              <a:t>ru</a:t>
            </a:r>
            <a:r>
              <a:rPr lang="ru-RU" sz="2000" u="sng" dirty="0" smtClean="0">
                <a:hlinkClick r:id="rId11"/>
              </a:rPr>
              <a:t>/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108" name="Picture 12" descr="http://www.artrusse.ca/Images/Palech/Troika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819" y="5757363"/>
            <a:ext cx="1496515" cy="978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https://pp.vk.me/c315917/v315917414/80f5/pcIxc41GJ2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420888"/>
            <a:ext cx="1074997" cy="1400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http://www.souvenirdvor.ru/wa-data/public/shop/products/26/24/12426/images/62468/62468.970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741" y="4224897"/>
            <a:ext cx="1461772" cy="146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082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1\Desktop\логотип\depk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682"/>
            <a:ext cx="2496866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>
            <a:spLocks noGrp="1"/>
          </p:cNvSpPr>
          <p:nvPr>
            <p:ph type="title"/>
          </p:nvPr>
        </p:nvSpPr>
        <p:spPr>
          <a:xfrm>
            <a:off x="5220072" y="260648"/>
            <a:ext cx="3923928" cy="90708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1200" b="1" dirty="0"/>
              <a:t>ДЕПАРТАМЕНТ КУЛЬТУРЫ ГОРОДА МОСКВЫ</a:t>
            </a:r>
          </a:p>
          <a:p>
            <a:pPr marL="0" indent="0">
              <a:buNone/>
            </a:pPr>
            <a:r>
              <a:rPr lang="ru-RU" sz="1200" b="1" dirty="0"/>
              <a:t>ГОСУДАРСТВЕННОЕ БЮДЖЕТНОЕ УЧРЕЖДЕНИЕ КУЛЬТУРЫ</a:t>
            </a:r>
          </a:p>
          <a:p>
            <a:pPr marL="0" indent="0" algn="ctr">
              <a:buNone/>
            </a:pPr>
            <a:r>
              <a:rPr lang="ru-RU" sz="1200" b="1" dirty="0"/>
              <a:t>ГОРОДА   МОСКВЫ</a:t>
            </a:r>
          </a:p>
          <a:p>
            <a:pPr marL="0" indent="0" algn="ctr">
              <a:buNone/>
            </a:pPr>
            <a:r>
              <a:rPr lang="ru-RU" sz="1200" b="1" dirty="0"/>
              <a:t>«ЦЕНТРАЛИЗОВАННАЯ БИБЛИОТЕЧНАЯ СИСТЕМА </a:t>
            </a:r>
          </a:p>
          <a:p>
            <a:pPr marL="0" indent="0" algn="ctr">
              <a:buNone/>
            </a:pPr>
            <a:r>
              <a:rPr lang="ru-RU" sz="1200" b="1" dirty="0"/>
              <a:t>СЕВЕРО-ЗАПАДНОГО АДМИНИСТРАТИВНОГО ОКРУГА»</a:t>
            </a:r>
          </a:p>
          <a:p>
            <a:endParaRPr lang="ru-RU" sz="1800" b="1" dirty="0"/>
          </a:p>
        </p:txBody>
      </p:sp>
      <p:pic>
        <p:nvPicPr>
          <p:cNvPr id="4098" name="Picture 2" descr="http://theatregzhel.ru/templates/gzhel_new_039/images/logo-177595545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974" y="17428"/>
            <a:ext cx="2802106" cy="96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3"/>
          <p:cNvSpPr txBox="1">
            <a:spLocks/>
          </p:cNvSpPr>
          <p:nvPr/>
        </p:nvSpPr>
        <p:spPr>
          <a:xfrm>
            <a:off x="179512" y="1340768"/>
            <a:ext cx="6820934" cy="3246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Литературный конкурс </a:t>
            </a:r>
          </a:p>
          <a:p>
            <a:r>
              <a:rPr lang="ru-RU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«Мысли о промыслах»</a:t>
            </a:r>
          </a:p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 19 апреля  по 19 мая                                     2016 года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6" name="Заголовок 3"/>
          <p:cNvSpPr txBox="1">
            <a:spLocks/>
          </p:cNvSpPr>
          <p:nvPr/>
        </p:nvSpPr>
        <p:spPr>
          <a:xfrm>
            <a:off x="2627784" y="4797152"/>
            <a:ext cx="6516216" cy="2016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C00000"/>
                </a:solidFill>
              </a:rPr>
              <a:t>Подробнее о конкурсе:</a:t>
            </a:r>
            <a:r>
              <a:rPr lang="ru-RU" sz="2000" dirty="0" smtClean="0"/>
              <a:t>                                                       </a:t>
            </a:r>
            <a:r>
              <a:rPr lang="ru-RU" sz="2000" b="1" dirty="0" smtClean="0">
                <a:solidFill>
                  <a:srgbClr val="FF0000"/>
                </a:solidFill>
              </a:rPr>
              <a:t>Сайт  ГБУК г. Москвы МГАТТ «Гжель» : </a:t>
            </a:r>
            <a:r>
              <a:rPr lang="en-US" sz="2000" u="sng" dirty="0" smtClean="0">
                <a:hlinkClick r:id="rId4"/>
              </a:rPr>
              <a:t>http</a:t>
            </a:r>
            <a:r>
              <a:rPr lang="ru-RU" sz="2000" u="sng" dirty="0" smtClean="0">
                <a:hlinkClick r:id="rId4"/>
              </a:rPr>
              <a:t>://</a:t>
            </a:r>
            <a:r>
              <a:rPr lang="en-US" sz="2000" u="sng" dirty="0" err="1" smtClean="0">
                <a:hlinkClick r:id="rId4"/>
              </a:rPr>
              <a:t>theatregzhel</a:t>
            </a:r>
            <a:r>
              <a:rPr lang="ru-RU" sz="2000" u="sng" dirty="0" smtClean="0">
                <a:hlinkClick r:id="rId4"/>
              </a:rPr>
              <a:t>.</a:t>
            </a:r>
            <a:r>
              <a:rPr lang="en-US" sz="2000" u="sng" dirty="0" err="1" smtClean="0">
                <a:hlinkClick r:id="rId4"/>
              </a:rPr>
              <a:t>ru</a:t>
            </a:r>
            <a:r>
              <a:rPr lang="ru-RU" sz="2000" u="sng" dirty="0" smtClean="0">
                <a:hlinkClick r:id="rId4"/>
              </a:rPr>
              <a:t>/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>
                <a:solidFill>
                  <a:srgbClr val="FF0000"/>
                </a:solidFill>
              </a:rPr>
              <a:t>Сайт  ГБУК г. Москвы «ЦБС СЗАО» :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en-US" sz="2000" u="sng" dirty="0" smtClean="0">
                <a:hlinkClick r:id="rId5"/>
              </a:rPr>
              <a:t>http</a:t>
            </a:r>
            <a:r>
              <a:rPr lang="ru-RU" sz="2000" u="sng" dirty="0" smtClean="0">
                <a:hlinkClick r:id="rId5"/>
              </a:rPr>
              <a:t>://</a:t>
            </a:r>
            <a:r>
              <a:rPr lang="en-US" sz="2000" u="sng" dirty="0" err="1" smtClean="0">
                <a:hlinkClick r:id="rId5"/>
              </a:rPr>
              <a:t>szao</a:t>
            </a:r>
            <a:r>
              <a:rPr lang="ru-RU" sz="2000" u="sng" dirty="0" smtClean="0">
                <a:hlinkClick r:id="rId5"/>
              </a:rPr>
              <a:t>-</a:t>
            </a:r>
            <a:r>
              <a:rPr lang="en-US" sz="2000" u="sng" dirty="0" err="1" smtClean="0">
                <a:hlinkClick r:id="rId5"/>
              </a:rPr>
              <a:t>cbs</a:t>
            </a:r>
            <a:r>
              <a:rPr lang="ru-RU" sz="2000" u="sng" dirty="0" smtClean="0">
                <a:hlinkClick r:id="rId5"/>
              </a:rPr>
              <a:t>.</a:t>
            </a:r>
            <a:r>
              <a:rPr lang="en-US" sz="2000" u="sng" dirty="0" err="1" smtClean="0">
                <a:hlinkClick r:id="rId5"/>
              </a:rPr>
              <a:t>ru</a:t>
            </a:r>
            <a:r>
              <a:rPr lang="ru-RU" sz="2000" u="sng" dirty="0" smtClean="0">
                <a:hlinkClick r:id="rId5"/>
              </a:rPr>
              <a:t>/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112" name="Picture 16" descr="http://www.ivanivanich.ru/img/disc58/68_catalog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87432"/>
            <a:ext cx="2787694" cy="2222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http://www.ivanivanich.ru/img/disc58/68_catalog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768754" y="1499145"/>
            <a:ext cx="2375246" cy="202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1628800"/>
            <a:ext cx="5544616" cy="2107041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43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4078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95</Words>
  <Application>Microsoft Office PowerPoint</Application>
  <PresentationFormat>Экран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ДЕПАРТАМЕНТ КУЛЬТУРЫ ГОРОДА МОСКВЫ ГОСУДАРСТВЕННОЕ БЮДЖЕТНОЕ УЧРЕЖДЕНИЕ КУЛЬТУРЫ ГОРОДА   МОСКВЫ «ЦЕНТРАЛИЗОВАННАЯ БИБЛИОТЕЧНАЯ СИСТЕМА  СЕВЕРО-ЗАПАДНОГО АДМИНИСТРАТИВНОГО ОКРУГА» </vt:lpstr>
      <vt:lpstr>ДЕПАРТАМЕНТ КУЛЬТУРЫ ГОРОДА МОСКВЫ ГОСУДАРСТВЕННОЕ БЮДЖЕТНОЕ УЧРЕЖДЕНИЕ КУЛЬТУРЫ ГОРОДА   МОСКВЫ «ЦЕНТРАЛИЗОВАННАЯ БИБЛИОТЕЧНАЯ СИСТЕМА  СЕВЕРО-ЗАПАДНОГО АДМИНИСТРАТИВНОГО ОКРУГА»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Литературный конкурс «Мысли о промыслах»</dc:title>
  <dc:creator>User1</dc:creator>
  <cp:lastModifiedBy>User1</cp:lastModifiedBy>
  <cp:revision>24</cp:revision>
  <dcterms:created xsi:type="dcterms:W3CDTF">2016-04-20T07:04:45Z</dcterms:created>
  <dcterms:modified xsi:type="dcterms:W3CDTF">2016-04-22T12:28:43Z</dcterms:modified>
</cp:coreProperties>
</file>